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3" r:id="rId5"/>
    <p:sldId id="259" r:id="rId6"/>
    <p:sldId id="282" r:id="rId7"/>
    <p:sldId id="269" r:id="rId8"/>
    <p:sldId id="260" r:id="rId9"/>
    <p:sldId id="261" r:id="rId10"/>
    <p:sldId id="272" r:id="rId11"/>
    <p:sldId id="284" r:id="rId12"/>
    <p:sldId id="262" r:id="rId13"/>
    <p:sldId id="268" r:id="rId14"/>
    <p:sldId id="263" r:id="rId15"/>
    <p:sldId id="280" r:id="rId16"/>
    <p:sldId id="281" r:id="rId17"/>
    <p:sldId id="277" r:id="rId18"/>
    <p:sldId id="264" r:id="rId19"/>
    <p:sldId id="265" r:id="rId20"/>
    <p:sldId id="266" r:id="rId21"/>
    <p:sldId id="267" r:id="rId22"/>
    <p:sldId id="275" r:id="rId23"/>
    <p:sldId id="270" r:id="rId24"/>
    <p:sldId id="276" r:id="rId25"/>
    <p:sldId id="271" r:id="rId26"/>
    <p:sldId id="274" r:id="rId27"/>
    <p:sldId id="278" r:id="rId28"/>
    <p:sldId id="279" r:id="rId29"/>
    <p:sldId id="27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4660"/>
  </p:normalViewPr>
  <p:slideViewPr>
    <p:cSldViewPr>
      <p:cViewPr>
        <p:scale>
          <a:sx n="70" d="100"/>
          <a:sy n="70" d="100"/>
        </p:scale>
        <p:origin x="-137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14560002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14560002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14560002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0A541CE-32F0-40ED-B01B-23FBA595E76B}" type="datetimeFigureOut">
              <a:rPr lang="en-US" smtClean="0"/>
              <a:pPr/>
              <a:t>11/4/2018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E5B042B-E227-4219-A1E0-939D5C9F9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145600020">
    <p:dissolve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Unnayan%20Mela%202018\Dhono%20Dhanno%20Pushpe%20Bhora-Various%5b48%5d__Raag.Me__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558550" cy="3581400"/>
          </a:xfrm>
        </p:spPr>
        <p:txBody>
          <a:bodyPr>
            <a:normAutofit/>
          </a:bodyPr>
          <a:lstStyle/>
          <a:p>
            <a:r>
              <a:rPr lang="en-US" sz="4300" b="1" dirty="0" err="1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Dbœqb</a:t>
            </a:r>
            <a:r>
              <a:rPr lang="en-US" sz="4300" b="1" dirty="0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4300" b="1" dirty="0" err="1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mvd‡j¨i</a:t>
            </a:r>
            <a:r>
              <a:rPr lang="en-US" sz="4300" b="1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 10 </a:t>
            </a:r>
            <a:r>
              <a:rPr lang="en-US" sz="4300" b="1" dirty="0" err="1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eQi</a:t>
            </a:r>
            <a:r>
              <a:rPr lang="en-US" sz="4300" b="1" dirty="0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(2008-2018)</a:t>
            </a:r>
          </a:p>
          <a:p>
            <a:endParaRPr lang="en-US" sz="5800" b="1" dirty="0" smtClean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  <a:p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D‡jøL‡hvM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wKQz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Dbœqb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Kvh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©µ‡</a:t>
            </a:r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gi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Qwe</a:t>
            </a:r>
            <a:endParaRPr lang="en-US" sz="3600" b="1" dirty="0" smtClean="0">
              <a:solidFill>
                <a:schemeClr val="tx1">
                  <a:lumMod val="85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cve©Z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¨ †</a:t>
            </a:r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Rjv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cwil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`, </a:t>
            </a:r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LvMovQwo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latin typeface="SutonnyMJ" pitchFamily="2" charset="0"/>
                <a:cs typeface="SutonnyMJ" pitchFamily="2" charset="0"/>
              </a:rPr>
              <a:t> |</a:t>
            </a:r>
            <a:endParaRPr lang="en-US" sz="3600" b="1" dirty="0">
              <a:solidFill>
                <a:schemeClr val="tx1">
                  <a:lumMod val="85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3" name="Dhono Dhanno Pushpe Bhora-Various[48]__Raag.Me_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j¨vcUc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weZiY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IMAG44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51806"/>
            <a:ext cx="9144000" cy="4572794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Wv‡qwi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weZiY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Dia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wÎcyiv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msm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feb</a:t>
            </a:r>
            <a:endParaRPr lang="en-US" dirty="0"/>
          </a:p>
        </p:txBody>
      </p:sp>
      <p:pic>
        <p:nvPicPr>
          <p:cNvPr id="6" name="Content Placeholder 5" descr="Development  of Khagrachari Tripura Sangsad Bhab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9144000" cy="4724400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  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fvmgvb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gvby‡li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gv‡S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K¤^j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weZiY</a:t>
            </a:r>
            <a:endParaRPr lang="en-US" dirty="0"/>
          </a:p>
        </p:txBody>
      </p:sp>
      <p:pic>
        <p:nvPicPr>
          <p:cNvPr id="4" name="Content Placeholder 3" descr="Blanket distribution By KHDC Charim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xwNbvjv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RvgZwj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ZzB`yQov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mZz</a:t>
            </a:r>
            <a:endParaRPr lang="en-US" dirty="0"/>
          </a:p>
        </p:txBody>
      </p:sp>
      <p:pic>
        <p:nvPicPr>
          <p:cNvPr id="6" name="Content Placeholder 5" descr="Bridge on mayafa para- Toidu chara ro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jwÿQwo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gq~iwLj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mZz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Content Placeholder 4" descr="Laxmichari Majurkhil brid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wgwjwbqvg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fvB‡evbQov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D”P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we`¨vjq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Millienium Bhaibonchara High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gvD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‡›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UBb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evBK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cÖwZ‡hvwMZvq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(2017)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mvB‡Kj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weZiY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IMG_08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wm›`yKQwo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D”P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we`¨vjq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‡÷j</a:t>
            </a:r>
            <a:endParaRPr lang="en-US" dirty="0"/>
          </a:p>
        </p:txBody>
      </p:sp>
      <p:pic>
        <p:nvPicPr>
          <p:cNvPr id="4" name="Content Placeholder 3" descr="Sindukchari High School Host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`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xwNbvjv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nvwmbmbcyi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Zviveywbqv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ivW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6" name="Content Placeholder 5" descr="DSC0317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  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‡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Rjv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cwil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nwU©KvjPvi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©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SzjšÍ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mZz</a:t>
            </a:r>
            <a:endParaRPr lang="en-US" dirty="0"/>
          </a:p>
        </p:txBody>
      </p:sp>
      <p:pic>
        <p:nvPicPr>
          <p:cNvPr id="4" name="Content Placeholder 3" descr="KHDC Horticulture Park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cvbQwo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jvMvs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evRvi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gmwR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Renovation of logang bazar mosq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fvB‡evbQov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K„wl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msMÖn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†K›`ª 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Agriculture Collection Point Inaugurated By Sadar Chairm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ivgMo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mP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Wªb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6" name="Content Placeholder 5" descr="Ramgarh irrigation dra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dzUej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jxM</a:t>
            </a:r>
            <a:endParaRPr lang="en-US" dirty="0"/>
          </a:p>
        </p:txBody>
      </p:sp>
      <p:pic>
        <p:nvPicPr>
          <p:cNvPr id="6" name="Content Placeholder 5" descr="IMG_17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    gvwUiv½v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kvwšÍcyi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D”P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we`¨vjq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6" name="Content Placeholder 5" descr="Construction of Matianga Shantipur H 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mvs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¯‹„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wZK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Abyôvb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IMG_15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     ‡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Rjv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cwil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nwU©KvjPvi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©</a:t>
            </a:r>
            <a:endParaRPr lang="en-US" dirty="0"/>
          </a:p>
        </p:txBody>
      </p:sp>
      <p:pic>
        <p:nvPicPr>
          <p:cNvPr id="10" name="Content Placeholder 9" descr="Dev of KHDC Horticulture Par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4343400" cy="4038599"/>
          </a:xfrm>
        </p:spPr>
      </p:pic>
      <p:pic>
        <p:nvPicPr>
          <p:cNvPr id="11" name="Content Placeholder 10" descr="Dev of KHDC Par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3000" y="2133600"/>
            <a:ext cx="3962400" cy="4038600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   ‰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emy,mvsMÖvB,weSz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evsjv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beel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©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D`&amp;hvcb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7" name="Content Placeholder 6" descr="IMAG58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51806"/>
            <a:ext cx="9144000" cy="4222750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    ¸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YxRb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msea©bv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DSC063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467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err="1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ab¨ev</a:t>
            </a:r>
            <a:r>
              <a:rPr lang="en-US" sz="4800" b="1" dirty="0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`</a:t>
            </a:r>
            <a:endParaRPr lang="en-US" sz="4800" b="1" dirty="0">
              <a:solidFill>
                <a:srgbClr val="FFFF00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`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xwNbvjv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D`jevMvb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D”P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we`¨vjq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Dighinala Udal bagan High School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    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Pviv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weZiY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050" name="Picture 2" descr="F:\ALL KHDC IMPORTANT DOCS\APA\APA\APA 2017-18\APA photo April to June 2018\picture bord\Tree plants distrib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4012"/>
            <a:ext cx="9144000" cy="45481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K„Ẳ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gvnb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wÎcyiv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QvÎevm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Jurmorong  High School Krisnamohan Tripura Chatrab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wkÿve„wË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weZiY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Scholarship Distribu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AvZœ-Kg©ms¯’v‡bi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j‡ÿ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¨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mjvB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gwkb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weZiY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shewing machine distribution by KHDC Chairm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8915399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   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cvbQwo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ZvivebQov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mP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Wg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Constuction of panchari tarabonchara irrigation d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LvMovQwo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Rymvm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feb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Content Placeholder 3" descr="Khagachai JUSAS Off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8915399" cy="4525963"/>
          </a:xfrm>
        </p:spPr>
      </p:pic>
    </p:spTree>
  </p:cSld>
  <p:clrMapOvr>
    <a:masterClrMapping/>
  </p:clrMapOvr>
  <p:transition spd="slow" advClick="0" advTm="2000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377</TotalTime>
  <Words>189</Words>
  <Application>Microsoft Office PowerPoint</Application>
  <PresentationFormat>On-screen Show (4:3)</PresentationFormat>
  <Paragraphs>32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Technic</vt:lpstr>
      <vt:lpstr>Slide 1</vt:lpstr>
      <vt:lpstr>   ‡Rjv cwil` nwU©KvjPvi cvK© SzjšÍ †mZz</vt:lpstr>
      <vt:lpstr>`xwNbvjv D`jevMvb D”P we`¨vjq</vt:lpstr>
      <vt:lpstr>     Pviv weZiY</vt:lpstr>
      <vt:lpstr>K„Ẳ †gvnb wÎcyiv QvÎevm</vt:lpstr>
      <vt:lpstr>wkÿve„wË weZiY</vt:lpstr>
      <vt:lpstr>AvZœ-Kg©ms¯’v‡bi j‡ÿ¨ †mjvB †gwkb weZiY</vt:lpstr>
      <vt:lpstr>    cvbQwo ZvivebQov †mP †Wg</vt:lpstr>
      <vt:lpstr>LvMovQwo Rymvm feb</vt:lpstr>
      <vt:lpstr> j¨vcUc weZiY</vt:lpstr>
      <vt:lpstr>Wv‡qwi weZiY</vt:lpstr>
      <vt:lpstr> wÎcyiv msm` feb</vt:lpstr>
      <vt:lpstr>   fvmgvb gvby‡li gv‡S K¤^j weZiY</vt:lpstr>
      <vt:lpstr> `xwNbvjv RvgZwj ZzB`yQov †mZz</vt:lpstr>
      <vt:lpstr>jwÿQwo gq~iwLj †mZz</vt:lpstr>
      <vt:lpstr>wgwjwbqvg fvB‡evbQov D”P we`¨vjq</vt:lpstr>
      <vt:lpstr>gvD‡›UBb evBK cÖwZ‡hvwMZvq(2017) †iwms mvB‡Kj weZiY</vt:lpstr>
      <vt:lpstr>  wm›`yKQwo D”P we`¨vjq †nv‡÷j</vt:lpstr>
      <vt:lpstr>`xwNbvjv nvwmbmbcyi Zviveywbqv †ivW</vt:lpstr>
      <vt:lpstr>cvbQwo †jvMvs evRvi gmwR`</vt:lpstr>
      <vt:lpstr>fvB‡evbQov K„wl cb¨ msMÖn †K›`ª </vt:lpstr>
      <vt:lpstr>ivgMo †mP †Wªb</vt:lpstr>
      <vt:lpstr>    dzUej jxM</vt:lpstr>
      <vt:lpstr>    gvwUiv½v kvwšÍcyi D”P we`¨vjq</vt:lpstr>
      <vt:lpstr>mvs¯‹„wZK Abyôvb</vt:lpstr>
      <vt:lpstr>     ‡Rjv cwil` nwU©KvjPvi cvK©</vt:lpstr>
      <vt:lpstr>   ‰emy,mvsMÖvB,weSz I evsjv beel© D`&amp;hvcb</vt:lpstr>
      <vt:lpstr>    ¸YxRb msea©bv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35</cp:revision>
  <dcterms:created xsi:type="dcterms:W3CDTF">2018-01-11T01:12:05Z</dcterms:created>
  <dcterms:modified xsi:type="dcterms:W3CDTF">2018-11-04T11:06:40Z</dcterms:modified>
</cp:coreProperties>
</file>